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4522FB-BEE1-F6FA-F809-272A1C159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AC88193-06A4-3E17-4AF2-5C0AE2DE6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2083CC0-F882-A996-980F-123BA3C4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57FB847-76AF-3C70-07CF-1DBB7B9F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79B4DA9-1026-9756-AA28-4E26ED55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879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CD2F1-3CC1-0982-6334-95C75FBF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065390-3087-FFC1-6321-5DD255EF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0271E0-9379-94F7-FC2B-37FBD6F1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DB528FC-8D7A-2F62-6633-134AEF02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5883A7-C1CA-0A30-8047-B07AD296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880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EE1A44-4682-755F-FBA8-593FA829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14E2D67-44EC-0B3B-37F6-BCE9632AE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4FC023-4334-10C2-057B-56C3E9D5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176235-FBA3-8809-8FA5-9EFE571D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E9104B5-A2DF-CAF0-8AE1-3D2467A94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543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92D48E-E59F-8825-653B-E17EEFC4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BAFBF1-8A2C-73CB-F450-E20FAFFB3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E2A510E-0557-5327-2BEC-2078607C6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91C8402-14CF-FAB0-1D6E-012F5E8CD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E9F03C5-0ABF-73E8-182C-2E9AF9A6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06685C1-4610-ADF0-FBC9-FBCF6AE84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710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1490F2-72AC-9746-9E55-283273265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1B6A2E-C686-EBC4-A65C-CEA197A4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FCA676-FB4D-B962-EBF9-01E889BF6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92C9538-BB05-A3A0-1EDA-0FC96287C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7398685-D1A0-C4F4-7AE8-CDADEA70C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99E1DFA-283D-EBA1-38BF-B5F7C535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EEC9A5-62F5-1AB7-3610-822AD8FD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F6449E8-02E6-509D-A904-51FBBC901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45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67AEB3-ADE6-D4FC-4179-6A1244AF3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B7C2E03-C3CB-202B-FF09-EA9D97EF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859C94-7116-A553-2721-480D6A2AB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18559E2-9324-3000-0FDA-45B91E6E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35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973CF2C-11F0-C91F-9B9A-350A6999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D17E1E6-764D-9DF9-0073-7E2A9213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7AC3874-4544-C74E-167B-91E9754B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539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5D6D06-5FC3-77F1-D3CC-6601852E6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489CD6-2D68-8E2D-21E4-DAD563758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6C36752-1FFD-6849-EFE4-88E433FFC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C1C1BE5-0839-F081-D602-FD6C49B3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1D0A023-76F3-8114-162C-B0937CF0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6710FAF-8775-02B5-B200-9250044BA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367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FF1CC9-67E4-3028-D8C3-1529C28CA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D342DD1-843C-4D9B-C1C7-2D6A0CBFCA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7CAA110-366D-1316-8709-52D7359EA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14E5BC1-4288-36C3-D386-649C6573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2FD4C93-CEA7-7FDF-8697-1025197A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C60EF6D-72D3-B1A1-B291-DB6874973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818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94BDBF-4B87-5407-9302-3F6F91BA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8A3D8DD-7B7D-955D-D452-6AA09A096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5179748-3EA3-1AF3-B1EF-17F4A515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D3F789-45E6-D587-3338-5DF1FCD5C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4C3D98-67AC-7329-2A4D-892EBD19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649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0EAE773-C688-C02A-EB49-FF408B156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D14799B-F083-4D37-E93A-D91388AC7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6DF248-C665-BA2B-C266-51E49A53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B2848D-252C-D034-EF23-3723FF6E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E77F05-65E6-DBF9-F90C-9B37491B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912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0B1E923-8C69-7A5E-3432-55FB17E8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C523D4-2377-C976-461E-FA0615EE0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35244C-6F29-1499-2A86-6C44DC0C0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AA18D4-D2BA-4BC1-95EE-E166433DA022}" type="datetimeFigureOut">
              <a:rPr lang="tr-TR" smtClean="0"/>
              <a:t>20.10.2025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0F87DC0-F47C-B3EF-3783-CABDBEF2E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F5847A-02C2-28F4-B15D-AB61F7C40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1DEC3-D612-463F-87E7-658BB184DC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18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FA1488-97BB-73D6-1864-95DB4390D4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A9B1F5F-7371-4B36-FDDA-CC4662AEB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, grafik tasarım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ED03382-645D-ED46-F8E1-0CCEB3A34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7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2F07-0B4B-D31B-CE88-C6E449B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8F66A2-0E90-7FB9-AAED-364400F7A9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69CC6D0-F4BF-F4B7-483A-F79596A7E1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, grafik tasarım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EFAA221-CB08-C6DA-F5C4-54176418D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93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E57AD-73FB-ED9B-4746-25CBEB30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AA3A00-D40F-EE90-2A53-DA4B831B1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B85AB4F-5D3A-CB3C-3A05-A527F4D1EA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, grafik tasarım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4965D9B-9898-3DCC-216E-E1E738A51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95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Kardelen Latifoğlu</dc:creator>
  <cp:lastModifiedBy>Kardelen Latifoğlu</cp:lastModifiedBy>
  <cp:revision>1</cp:revision>
  <dcterms:created xsi:type="dcterms:W3CDTF">2025-10-20T11:08:19Z</dcterms:created>
  <dcterms:modified xsi:type="dcterms:W3CDTF">2025-10-20T11:09:19Z</dcterms:modified>
</cp:coreProperties>
</file>