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E72F84-37E6-8DEC-A6AB-EE8CEDB7B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889F1C7-992C-0FE2-63A7-3A9181CAE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BC42BFA-2820-F4B8-46F2-2D150C6D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91FC84C-B3BB-F572-3EC3-F555D92C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8752E1-83D0-CB01-19E3-2400290A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8899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DCB388-CF9F-2BCE-E204-74A437C2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D1C25E-DB4D-D2F4-FD4D-114BD7001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01235B-E5FA-1418-142A-96A4D714B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3B896BA-577A-CE14-CDD7-69ED0DA2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E3EA30-2218-6899-553B-E40284195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1677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4DC11B-1857-159E-4763-E22551003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771D706-58E3-3DDB-D2E1-10AD37E42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D7B8490-85C8-180B-1E09-1DDD03446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4DDC4BB-1D28-FD72-0844-71362E03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E544BF4-4118-B5C8-3878-E31336F9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87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032E02-62AF-A478-332F-B9C7AD455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6538F5-CEA2-8F81-C77B-876F12B5E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841CB92-4A4A-7FA5-DE5A-ABEBE3FAA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C031DB4-43A4-0211-F279-B04E74D44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C978AE4-DBCA-182C-EC15-7F3BC6BD9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6F1A983-1AE5-A7DC-9C6D-5841D4A7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8186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86732-2C23-84A9-5606-F115D0E4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749F21C-C0EE-9967-E290-669B5D261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0B3BCF8-88AA-5573-1B83-B17604D05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EBC9AEA-933F-4FA6-ECA2-82EC1046B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9DC822-AE70-FEC0-65FE-273A4A4E3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BB9D6DB-28B0-5888-6BB9-2401DB54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04EC0E0-3BB0-5C2B-35B8-3C89DA5D4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FDFE006-DA06-C3A8-F867-F783D2748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106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6758AA-62C1-CBCA-2A23-4F9C41A82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F461665-80FF-D3AE-4118-B733D005A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B4AF088-1B56-50B1-4C3C-ED2C046AF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190C6CF-2ABC-AA84-D8FE-C9CC4A9F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305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5962A61-C158-9616-4917-080911C96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5187F31-CC68-5398-9B8F-93E2F2E1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F1AB52-ACEE-5395-0E7F-B6D459C67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157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968242-3836-20E9-F0DD-5DD00B591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0ED432-5BCE-4BC8-D1A1-4B15AADCB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4920717-4820-B3AE-4F55-5BC424088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A90CB34-10CA-AD42-2C23-9A2D4459F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77569A3-E4C1-150F-2CCC-396D5066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97D3127-3DC1-46BA-DC7D-0959128F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370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8A40A7-8CEB-E406-7F20-1BDAFE44B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A927F81-2F44-6E2B-3876-6DB044957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1472E42-5EE9-C873-B608-2773CA991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BB6A3E6-C0CB-F10F-3F80-E54B35E5A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77DCBFC-76AD-5548-6822-AD0D256EC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F575104-F3F5-9345-BEAA-869F94920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7599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7DD0D5-5711-7A1B-0DC9-B9F85BDB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59F90D5-896A-E767-32DA-88F1382445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ED75F9-BAD8-11B9-07CF-DD118C3B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CA0ED4-AD84-B98E-AF12-6A0DFC2D6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C943C3B-78C9-8844-089A-08847DA59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94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8EC4CF7-B958-0A5D-7C3A-76887B629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F095418-832B-ECF3-73C8-B362F5280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12C17D5-CBA5-D5E8-58C4-F9D370A42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62C76E0-3E70-C045-A3DB-13A8786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5B0525-6437-8052-5EA8-9887596FE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6362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DE9B4F4-6972-7820-E092-44A1F698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630476E-5AD3-1556-9150-A37ECCBFC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D57C5A-6CC7-BEB1-8CAB-DA9B47E888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D9E500-A3CC-4BF7-BCB9-878D5AEBD5D1}" type="datetimeFigureOut">
              <a:rPr lang="tr-TR" smtClean="0"/>
              <a:t>2.09.2024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BFAF6C0-B828-AF37-E53E-F65019EA88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D16EE82-1B70-E5ED-C72D-CF77EF032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40AEC3-4F6E-4E53-A679-4C9D2ED14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3344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5BF965A-2B1B-6680-6D54-AF2C5C114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E785317-4B40-0B33-4E69-E5C74974B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2EB0EC3-998B-6035-DA89-3CF8B4E3E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0599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5BF965A-2B1B-6680-6D54-AF2C5C114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E785317-4B40-0B33-4E69-E5C74974B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2EB0EC3-998B-6035-DA89-3CF8B4E3E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030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5BF965A-2B1B-6680-6D54-AF2C5C114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E785317-4B40-0B33-4E69-E5C74974B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2EB0EC3-998B-6035-DA89-3CF8B4E3E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917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5BF965A-2B1B-6680-6D54-AF2C5C114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E785317-4B40-0B33-4E69-E5C74974B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2EB0EC3-998B-6035-DA89-3CF8B4E3E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0652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5BF965A-2B1B-6680-6D54-AF2C5C114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E785317-4B40-0B33-4E69-E5C74974B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2EB0EC3-998B-6035-DA89-3CF8B4E3E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274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5BF965A-2B1B-6680-6D54-AF2C5C114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E785317-4B40-0B33-4E69-E5C74974B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2EB0EC3-998B-6035-DA89-3CF8B4E3E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327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Geniş ekran</PresentationFormat>
  <Paragraphs>0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Kardelen Latifoğlu</dc:creator>
  <cp:lastModifiedBy>Kardelen Latifoğlu</cp:lastModifiedBy>
  <cp:revision>1</cp:revision>
  <dcterms:created xsi:type="dcterms:W3CDTF">2024-09-02T11:58:27Z</dcterms:created>
  <dcterms:modified xsi:type="dcterms:W3CDTF">2024-09-02T11:59:41Z</dcterms:modified>
</cp:coreProperties>
</file>