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8000663" cy="23399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3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3829544"/>
            <a:ext cx="15300564" cy="8146580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12290287"/>
            <a:ext cx="13500497" cy="5649521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54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021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5833695"/>
            <a:ext cx="15525572" cy="9733644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15659423"/>
            <a:ext cx="15525572" cy="5118694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897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6229100"/>
            <a:ext cx="7650282" cy="1484692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6229100"/>
            <a:ext cx="7650282" cy="14846926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4674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245825"/>
            <a:ext cx="15525572" cy="452287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5736191"/>
            <a:ext cx="7615123" cy="2811218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8547409"/>
            <a:ext cx="7615123" cy="1257195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5736191"/>
            <a:ext cx="7652626" cy="2811218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8547409"/>
            <a:ext cx="7652626" cy="1257195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48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4113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871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559983"/>
            <a:ext cx="5805682" cy="545994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3369136"/>
            <a:ext cx="9112836" cy="16628989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019925"/>
            <a:ext cx="5805682" cy="13005279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9347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559983"/>
            <a:ext cx="5805682" cy="545994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3369136"/>
            <a:ext cx="9112836" cy="16628989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019925"/>
            <a:ext cx="5805682" cy="13005279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239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168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1245820"/>
            <a:ext cx="3881393" cy="19830207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1245820"/>
            <a:ext cx="11419171" cy="1983020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777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1245825"/>
            <a:ext cx="15525572" cy="4522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6229100"/>
            <a:ext cx="15525572" cy="14846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21688107"/>
            <a:ext cx="4050149" cy="1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FD372-239C-465E-B363-D97E0AC04D9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21688107"/>
            <a:ext cx="6075224" cy="1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21688107"/>
            <a:ext cx="4050149" cy="1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141FC-5EA4-469A-ABED-8116D9B46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247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0DB0F0-8EB3-4C28-883D-6A4F477D33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205781D-6331-415F-BACD-94BDDDB686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2B82873-A972-9C6B-AE8A-06465674D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4113"/>
            <a:ext cx="18000663" cy="300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46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0</Words>
  <Application>Microsoft Office PowerPoint</Application>
  <PresentationFormat>Özel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Gökçe Deniz Kara | Opteamist Turizm</dc:creator>
  <cp:lastModifiedBy>YAVUZ AYDEMİR</cp:lastModifiedBy>
  <cp:revision>2</cp:revision>
  <dcterms:created xsi:type="dcterms:W3CDTF">2020-10-20T13:44:34Z</dcterms:created>
  <dcterms:modified xsi:type="dcterms:W3CDTF">2026-09-11T12:26:41Z</dcterms:modified>
</cp:coreProperties>
</file>