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BE1"/>
    <a:srgbClr val="093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94720-97D4-B49B-9DBD-7C7188CB5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C46D0F2-EB63-E5E9-CDA3-5301A892A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0C4F79-CFE6-CFA7-FFFF-B9942A93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EFE906-B13B-2FE6-4E5F-B963DF991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0EC855B-7C2E-E785-17F2-1700F13E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7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B9D845-62C2-B024-C3F5-4F6C9C34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B69276-53CE-BD44-4E1C-BA9E5281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7F1801-0B57-BDD8-771F-6707A606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16DC3D-E108-F0C7-3C96-212C75259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6C2C33D-6DF5-74FE-D148-79CAFE7F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806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BCCCB0-D74A-75C6-6C38-EF6A0E8BF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D3901E9-AEBC-3931-5D5E-96E965A6C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CBDFC4-7F33-0351-9C70-3C4F8FA2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D5AE96-E81D-EE9B-27D8-0584089B1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0B228B-B778-56A3-4CAB-49550693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43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C75AD3-C46B-D0FB-988A-C9CF7F2A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BFFE1E-E137-A687-2A6B-D7D6CBF76A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192C30C-7382-0F84-CC1F-62664BE72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BC5BC36-67C9-51B2-AFDD-20FA79A6C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40B0B15-3F54-397B-B416-736AC504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34E2E1-29B3-9B8F-D104-26AFB0F6A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730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7E2365-EEDA-35AA-B9FD-5D190D34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8B7F34-F5CA-038C-682D-EEF24EE10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CBA7369-AECE-FBB5-5C80-42B3FC80B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C66CD72-EFFB-1D35-FF3C-5DE959300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ED2125B-716D-BACA-AF17-BC938380C6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3D03205-A88D-57C2-3134-18A215D41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E7E23C1-7CD7-C715-67F4-8FE8F1E3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3C3C3F3-ABBC-5992-1391-A813507B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277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8F7C3C-F478-3BA5-38BB-EECC0BDE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02DA73D-282C-004B-071A-BE1A4F734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E4BFB4C-BF3A-1EFF-79C1-B3D0D5E14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6BA0276-84B8-721B-088C-FADE6795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651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B30A2EB-8517-2D34-6A5F-339089064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D2FA19E-B6A3-C1E7-B80D-F63049DA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A8C4428-CDE8-EF8D-F65C-112AEDDA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9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EEAFA0-9021-FF7A-F3DB-7F771049B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B56179-31EC-8FF7-A79B-8FDD20CFF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CB5BB8C-1F2C-CB6B-641D-115EB996D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E930E7B-4015-6337-4B26-44F6F692C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807A90B-C48A-9A3B-E089-3DB7B73D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7DAD9AC-6046-8C9F-E911-350A2A50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92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6A3199-E38D-C5B5-D2CD-2240A4CA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B419F83-D8DE-F765-9D94-0754952BD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96D4DB2-722F-AB10-276C-2F1770F28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D495EC7-F6ED-C3B0-C136-5CACA4528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F645C27-FDA2-115E-4B5A-B77DDD26F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BEFF7AD-2D68-EC3B-1FD0-3AD91615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382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5287A9-D3E2-5355-3636-B95C890C9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C62FCA3-3ADC-799C-C4FF-94BB647F3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6D1D70-FF8B-B49F-12CD-38ECC942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1D971A-BEC5-1AC3-95D5-9181EBF0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C9C77B4-E753-EB61-9815-5D0BA6F7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094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44534CC-EB35-56CA-5839-F5A5441AD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5A56820-B343-C4B1-D26F-F8E2D2855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93883D-B5D3-F3B8-AC1D-AF9DE416B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BD34D3-D23A-DBBC-5564-0233CE08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FFEDC0-2B1B-72DE-3E5A-C8BDD0CE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39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88645AB-C3B6-9AAD-1E3F-49B85C2F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E7FEF4D-FD20-316B-CC14-92B773F51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8E70C5C-488F-0C88-A456-B9C86C2E3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D5111-0430-45CF-A27A-FCAEAADDF685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99F08D-FB2C-087B-53DC-ECF80E5FA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198A557-FE8A-E2CD-49AF-A1392B6E0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2885-B6D5-4994-A6EC-F622E5B4C3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282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B8C69-9BAB-9463-0F33-A75F26D6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AC1445A-B58E-9678-A7B4-428BADF24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4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1E4BA291-4858-2FE4-A8D8-5E6D9F541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4357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1303C50-ED3B-9610-AD58-948B368C7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6420"/>
            <a:ext cx="6576060" cy="1013460"/>
          </a:xfrm>
        </p:spPr>
        <p:txBody>
          <a:bodyPr>
            <a:norm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706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E9840-0401-BAFC-73D5-3C70456C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6A413A0-BAF6-3945-ED27-11B845E37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6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Geniş ekran</PresentationFormat>
  <Paragraphs>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YAVUZ AYDEMİR</dc:creator>
  <cp:lastModifiedBy>YAVUZ AYDEMİR</cp:lastModifiedBy>
  <cp:revision>19</cp:revision>
  <dcterms:created xsi:type="dcterms:W3CDTF">2025-07-18T05:45:33Z</dcterms:created>
  <dcterms:modified xsi:type="dcterms:W3CDTF">2026-09-11T09:17:19Z</dcterms:modified>
</cp:coreProperties>
</file>